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784CD7-F3E5-46DB-B749-FD55B6EDCDF4}" type="doc">
      <dgm:prSet loTypeId="urn:microsoft.com/office/officeart/2005/8/layout/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B3BBD63-1DEB-41A9-B7EE-80B175FD0F07}">
      <dgm:prSet phldrT="[Text]"/>
      <dgm:spPr/>
      <dgm:t>
        <a:bodyPr/>
        <a:lstStyle/>
        <a:p>
          <a:r>
            <a:rPr lang="en-US" dirty="0" smtClean="0"/>
            <a:t>Pre-history</a:t>
          </a:r>
          <a:br>
            <a:rPr lang="en-US" dirty="0" smtClean="0"/>
          </a:br>
          <a:r>
            <a:rPr lang="en-US" dirty="0" smtClean="0"/>
            <a:t>Dec. 25</a:t>
          </a:r>
          <a:r>
            <a:rPr lang="en-US" baseline="30000" dirty="0" smtClean="0"/>
            <a:t>th</a:t>
          </a:r>
          <a:r>
            <a:rPr lang="en-US" dirty="0" smtClean="0"/>
            <a:t> is just a day; no known date for the birth of mythical figure Jesus</a:t>
          </a:r>
          <a:endParaRPr lang="en-US" dirty="0"/>
        </a:p>
      </dgm:t>
    </dgm:pt>
    <dgm:pt modelId="{62814B43-16CA-4A3A-9113-44FCC1F91EFB}" type="parTrans" cxnId="{BBE192C9-B51B-43AE-83DB-115975B66EE7}">
      <dgm:prSet/>
      <dgm:spPr/>
      <dgm:t>
        <a:bodyPr/>
        <a:lstStyle/>
        <a:p>
          <a:endParaRPr lang="en-US"/>
        </a:p>
      </dgm:t>
    </dgm:pt>
    <dgm:pt modelId="{3B77D87B-8537-49A3-B243-09D5BBB016FF}" type="sibTrans" cxnId="{BBE192C9-B51B-43AE-83DB-115975B66EE7}">
      <dgm:prSet/>
      <dgm:spPr/>
      <dgm:t>
        <a:bodyPr/>
        <a:lstStyle/>
        <a:p>
          <a:endParaRPr lang="en-US"/>
        </a:p>
      </dgm:t>
    </dgm:pt>
    <dgm:pt modelId="{B6EDE890-715F-4D2F-9396-8052C0E3FEBD}">
      <dgm:prSet phldrT="[Text]"/>
      <dgm:spPr/>
      <dgm:t>
        <a:bodyPr/>
        <a:lstStyle/>
        <a:p>
          <a:r>
            <a:rPr lang="en-US" dirty="0" smtClean="0"/>
            <a:t>648-330 BCE </a:t>
          </a:r>
          <a:br>
            <a:rPr lang="en-US" dirty="0" smtClean="0"/>
          </a:br>
          <a:r>
            <a:rPr lang="en-US" dirty="0" smtClean="0"/>
            <a:t>Persian sun god Mithras’s birthday celebrated on Dec. 25</a:t>
          </a:r>
          <a:r>
            <a:rPr lang="en-US" baseline="30000" dirty="0" smtClean="0"/>
            <a:t>th</a:t>
          </a:r>
          <a:r>
            <a:rPr lang="en-US" dirty="0" smtClean="0"/>
            <a:t> </a:t>
          </a:r>
          <a:endParaRPr lang="en-US" dirty="0"/>
        </a:p>
      </dgm:t>
    </dgm:pt>
    <dgm:pt modelId="{C18EB94E-AF3C-4924-88AC-6AA500FA5308}" type="parTrans" cxnId="{A07D9F77-02D8-4FC9-8B1C-93F5893CB2AC}">
      <dgm:prSet/>
      <dgm:spPr/>
      <dgm:t>
        <a:bodyPr/>
        <a:lstStyle/>
        <a:p>
          <a:endParaRPr lang="en-US"/>
        </a:p>
      </dgm:t>
    </dgm:pt>
    <dgm:pt modelId="{85584626-4CA7-4C54-A709-F4F63BECB23F}" type="sibTrans" cxnId="{A07D9F77-02D8-4FC9-8B1C-93F5893CB2AC}">
      <dgm:prSet/>
      <dgm:spPr/>
      <dgm:t>
        <a:bodyPr/>
        <a:lstStyle/>
        <a:p>
          <a:endParaRPr lang="en-US"/>
        </a:p>
      </dgm:t>
    </dgm:pt>
    <dgm:pt modelId="{0793EBC7-75E8-4D78-97F6-7CFA84B4C9DB}">
      <dgm:prSet phldrT="[Text]"/>
      <dgm:spPr/>
      <dgm:t>
        <a:bodyPr/>
        <a:lstStyle/>
        <a:p>
          <a:r>
            <a:rPr lang="en-US" dirty="0" smtClean="0"/>
            <a:t>~100 BCE-~300 CE</a:t>
          </a:r>
          <a:br>
            <a:rPr lang="en-US" dirty="0" smtClean="0"/>
          </a:br>
          <a:r>
            <a:rPr lang="en-US" dirty="0" smtClean="0"/>
            <a:t>Romans celebrate Saturnalia from Dec. 17 to Dec. 23; marked by giving gifts, feasts, and fun</a:t>
          </a:r>
          <a:endParaRPr lang="en-US" dirty="0"/>
        </a:p>
      </dgm:t>
    </dgm:pt>
    <dgm:pt modelId="{6F5AE15C-289F-4E9B-82A0-ACB921E7E80A}" type="parTrans" cxnId="{F3759B47-7567-40B5-8611-068646F83495}">
      <dgm:prSet/>
      <dgm:spPr/>
      <dgm:t>
        <a:bodyPr/>
        <a:lstStyle/>
        <a:p>
          <a:endParaRPr lang="en-US"/>
        </a:p>
      </dgm:t>
    </dgm:pt>
    <dgm:pt modelId="{584767BE-0472-42A8-984F-9BB2DE7F79CB}" type="sibTrans" cxnId="{F3759B47-7567-40B5-8611-068646F83495}">
      <dgm:prSet/>
      <dgm:spPr/>
      <dgm:t>
        <a:bodyPr/>
        <a:lstStyle/>
        <a:p>
          <a:endParaRPr lang="en-US"/>
        </a:p>
      </dgm:t>
    </dgm:pt>
    <dgm:pt modelId="{7E44ADF0-15D2-4825-A45C-FE0F0A7C9FA9}">
      <dgm:prSet phldrT="[Text]"/>
      <dgm:spPr/>
      <dgm:t>
        <a:bodyPr/>
        <a:lstStyle/>
        <a:p>
          <a:r>
            <a:rPr lang="en-US" dirty="0" smtClean="0"/>
            <a:t>274 CE </a:t>
          </a:r>
          <a:br>
            <a:rPr lang="en-US" dirty="0" smtClean="0"/>
          </a:br>
          <a:r>
            <a:rPr lang="en-US" i="1" dirty="0" smtClean="0"/>
            <a:t>Dies </a:t>
          </a:r>
          <a:r>
            <a:rPr lang="en-US" i="1" dirty="0" err="1" smtClean="0"/>
            <a:t>Natalis</a:t>
          </a:r>
          <a:r>
            <a:rPr lang="en-US" i="1" dirty="0" smtClean="0"/>
            <a:t> Solis </a:t>
          </a:r>
          <a:r>
            <a:rPr lang="en-US" i="1" dirty="0" err="1" smtClean="0"/>
            <a:t>Invicti</a:t>
          </a:r>
          <a:r>
            <a:rPr lang="en-US" i="1" dirty="0" smtClean="0"/>
            <a:t> </a:t>
          </a:r>
          <a:r>
            <a:rPr lang="en-US" dirty="0" smtClean="0"/>
            <a:t>Unconquered Sun God’s birthday celebrated on Dec. 25</a:t>
          </a:r>
          <a:r>
            <a:rPr lang="en-US" baseline="30000" dirty="0" smtClean="0"/>
            <a:t>th</a:t>
          </a:r>
          <a:r>
            <a:rPr lang="en-US" dirty="0" smtClean="0"/>
            <a:t> by Romans</a:t>
          </a:r>
          <a:endParaRPr lang="en-US" dirty="0"/>
        </a:p>
      </dgm:t>
    </dgm:pt>
    <dgm:pt modelId="{0B244087-627E-48F8-8033-7E58C5C6A42D}" type="parTrans" cxnId="{0D5B05F8-F37E-4DB7-BFD5-ED9AF41C1E7D}">
      <dgm:prSet/>
      <dgm:spPr/>
      <dgm:t>
        <a:bodyPr/>
        <a:lstStyle/>
        <a:p>
          <a:endParaRPr lang="en-US"/>
        </a:p>
      </dgm:t>
    </dgm:pt>
    <dgm:pt modelId="{E07909FB-B604-4160-9324-B8763131FCC9}" type="sibTrans" cxnId="{0D5B05F8-F37E-4DB7-BFD5-ED9AF41C1E7D}">
      <dgm:prSet/>
      <dgm:spPr/>
      <dgm:t>
        <a:bodyPr/>
        <a:lstStyle/>
        <a:p>
          <a:endParaRPr lang="en-US"/>
        </a:p>
      </dgm:t>
    </dgm:pt>
    <dgm:pt modelId="{4335F1A8-4521-43DC-B3B4-33B9664DF1FF}">
      <dgm:prSet phldrT="[Text]"/>
      <dgm:spPr/>
      <dgm:t>
        <a:bodyPr/>
        <a:lstStyle/>
        <a:p>
          <a:r>
            <a:rPr lang="en-US" dirty="0" smtClean="0"/>
            <a:t>~200-400 CE </a:t>
          </a:r>
          <a:br>
            <a:rPr lang="en-US" dirty="0" smtClean="0"/>
          </a:br>
          <a:r>
            <a:rPr lang="en-US" dirty="0" smtClean="0"/>
            <a:t>Germans and Scandinavians celebrate Yule on Dec. 25</a:t>
          </a:r>
          <a:r>
            <a:rPr lang="en-US" baseline="30000" dirty="0" smtClean="0"/>
            <a:t>th</a:t>
          </a:r>
          <a:r>
            <a:rPr lang="en-US" dirty="0" smtClean="0"/>
            <a:t> ; Yule logs, singing, evergreen boughs</a:t>
          </a:r>
          <a:endParaRPr lang="en-US" dirty="0"/>
        </a:p>
      </dgm:t>
    </dgm:pt>
    <dgm:pt modelId="{40E4902F-5F4D-4211-B17B-4D52E7C616B8}" type="parTrans" cxnId="{474B0B6C-D238-42D3-99FD-3C82ACDB50BA}">
      <dgm:prSet/>
      <dgm:spPr/>
      <dgm:t>
        <a:bodyPr/>
        <a:lstStyle/>
        <a:p>
          <a:endParaRPr lang="en-US"/>
        </a:p>
      </dgm:t>
    </dgm:pt>
    <dgm:pt modelId="{BC32C8B9-B176-4898-82FC-91E5C7F565EC}" type="sibTrans" cxnId="{474B0B6C-D238-42D3-99FD-3C82ACDB50BA}">
      <dgm:prSet/>
      <dgm:spPr/>
      <dgm:t>
        <a:bodyPr/>
        <a:lstStyle/>
        <a:p>
          <a:endParaRPr lang="en-US"/>
        </a:p>
      </dgm:t>
    </dgm:pt>
    <dgm:pt modelId="{EA7C3A3C-0F69-45DE-AAE9-A5A5FF003F7D}">
      <dgm:prSet phldrT="[Text]"/>
      <dgm:spPr/>
      <dgm:t>
        <a:bodyPr/>
        <a:lstStyle/>
        <a:p>
          <a:r>
            <a:rPr lang="en-US" dirty="0" smtClean="0"/>
            <a:t>~1200 CE</a:t>
          </a:r>
          <a:br>
            <a:rPr lang="en-US" dirty="0" smtClean="0"/>
          </a:br>
          <a:r>
            <a:rPr lang="en-US" dirty="0" smtClean="0"/>
            <a:t>Christians adopt </a:t>
          </a:r>
          <a:r>
            <a:rPr lang="en-US" dirty="0" err="1" smtClean="0"/>
            <a:t>Saturnalian</a:t>
          </a:r>
          <a:r>
            <a:rPr lang="en-US" dirty="0" smtClean="0"/>
            <a:t> traditions, become 12 Days of Christmas</a:t>
          </a:r>
          <a:endParaRPr lang="en-US" dirty="0"/>
        </a:p>
      </dgm:t>
    </dgm:pt>
    <dgm:pt modelId="{F402162E-EE7A-469C-B52E-560D68E50F7D}" type="parTrans" cxnId="{7D769A5B-E37B-41FF-9F53-6F621FA2DC5A}">
      <dgm:prSet/>
      <dgm:spPr/>
      <dgm:t>
        <a:bodyPr/>
        <a:lstStyle/>
        <a:p>
          <a:endParaRPr lang="en-US"/>
        </a:p>
      </dgm:t>
    </dgm:pt>
    <dgm:pt modelId="{D8712922-3308-4356-831D-49315B16A338}" type="sibTrans" cxnId="{7D769A5B-E37B-41FF-9F53-6F621FA2DC5A}">
      <dgm:prSet/>
      <dgm:spPr/>
      <dgm:t>
        <a:bodyPr/>
        <a:lstStyle/>
        <a:p>
          <a:endParaRPr lang="en-US"/>
        </a:p>
      </dgm:t>
    </dgm:pt>
    <dgm:pt modelId="{2DE5F73D-8174-462C-90F3-3A73A0AD3CD1}">
      <dgm:prSet phldrT="[Text]"/>
      <dgm:spPr/>
      <dgm:t>
        <a:bodyPr/>
        <a:lstStyle/>
        <a:p>
          <a:r>
            <a:rPr lang="en-US" dirty="0" smtClean="0"/>
            <a:t>~1500s</a:t>
          </a:r>
          <a:br>
            <a:rPr lang="en-US" dirty="0" smtClean="0"/>
          </a:br>
          <a:r>
            <a:rPr lang="en-US" dirty="0" smtClean="0"/>
            <a:t>Father Christmas part of Christmas celebrations, but mostly just a drunk guy</a:t>
          </a:r>
          <a:endParaRPr lang="en-US" dirty="0"/>
        </a:p>
      </dgm:t>
    </dgm:pt>
    <dgm:pt modelId="{4FA34E9F-AB5E-4BB3-BFFF-DDDD4533618D}" type="parTrans" cxnId="{AFB75120-2915-46E4-B43D-89DD668138FB}">
      <dgm:prSet/>
      <dgm:spPr/>
      <dgm:t>
        <a:bodyPr/>
        <a:lstStyle/>
        <a:p>
          <a:endParaRPr lang="en-US"/>
        </a:p>
      </dgm:t>
    </dgm:pt>
    <dgm:pt modelId="{83C52DB1-1018-47C7-B3D3-CC30BA256798}" type="sibTrans" cxnId="{AFB75120-2915-46E4-B43D-89DD668138FB}">
      <dgm:prSet/>
      <dgm:spPr/>
      <dgm:t>
        <a:bodyPr/>
        <a:lstStyle/>
        <a:p>
          <a:endParaRPr lang="en-US"/>
        </a:p>
      </dgm:t>
    </dgm:pt>
    <dgm:pt modelId="{FEB0C6DD-AB69-46ED-8423-AEDCF8866C22}">
      <dgm:prSet/>
      <dgm:spPr/>
      <dgm:t>
        <a:bodyPr/>
        <a:lstStyle/>
        <a:p>
          <a:r>
            <a:rPr lang="en-US" dirty="0" smtClean="0"/>
            <a:t>~4000 BCE</a:t>
          </a:r>
          <a:br>
            <a:rPr lang="en-US" dirty="0" smtClean="0"/>
          </a:br>
          <a:r>
            <a:rPr lang="en-US" dirty="0" smtClean="0"/>
            <a:t>Pre-historic astronomers realize shortest day of year is near Dec. 25</a:t>
          </a:r>
          <a:r>
            <a:rPr lang="en-US" baseline="30000" dirty="0" smtClean="0"/>
            <a:t>th</a:t>
          </a:r>
          <a:r>
            <a:rPr lang="en-US" dirty="0" smtClean="0"/>
            <a:t> </a:t>
          </a:r>
          <a:endParaRPr lang="en-US" dirty="0"/>
        </a:p>
      </dgm:t>
    </dgm:pt>
    <dgm:pt modelId="{1D15353C-2350-4D8A-AE2A-0B5690B30433}" type="parTrans" cxnId="{494EC9CA-4451-4CDB-A2C3-4B2E05BBBCA5}">
      <dgm:prSet/>
      <dgm:spPr/>
      <dgm:t>
        <a:bodyPr/>
        <a:lstStyle/>
        <a:p>
          <a:endParaRPr lang="en-US"/>
        </a:p>
      </dgm:t>
    </dgm:pt>
    <dgm:pt modelId="{1BCA772D-0E73-4E0A-B5F0-C1CFCE8EC85B}" type="sibTrans" cxnId="{494EC9CA-4451-4CDB-A2C3-4B2E05BBBCA5}">
      <dgm:prSet/>
      <dgm:spPr/>
      <dgm:t>
        <a:bodyPr/>
        <a:lstStyle/>
        <a:p>
          <a:endParaRPr lang="en-US"/>
        </a:p>
      </dgm:t>
    </dgm:pt>
    <dgm:pt modelId="{505A9DF9-9E9C-4CAA-874F-8476CA181757}">
      <dgm:prSet phldrT="[Text]"/>
      <dgm:spPr/>
      <dgm:t>
        <a:bodyPr/>
        <a:lstStyle/>
        <a:p>
          <a:r>
            <a:rPr lang="en-US" dirty="0" smtClean="0"/>
            <a:t>17</a:t>
          </a:r>
          <a:r>
            <a:rPr lang="en-US" baseline="30000" dirty="0" smtClean="0"/>
            <a:t>th</a:t>
          </a:r>
          <a:r>
            <a:rPr lang="en-US" dirty="0" smtClean="0"/>
            <a:t> Century </a:t>
          </a:r>
          <a:br>
            <a:rPr lang="en-US" dirty="0" smtClean="0"/>
          </a:br>
          <a:r>
            <a:rPr lang="en-US" dirty="0" smtClean="0"/>
            <a:t>Protestants ban Christmas; Catholics respond by making it more religious</a:t>
          </a:r>
          <a:endParaRPr lang="en-US" dirty="0"/>
        </a:p>
      </dgm:t>
    </dgm:pt>
    <dgm:pt modelId="{3D5B8B8A-090F-4ACF-AEA0-D7CF5EF53367}" type="parTrans" cxnId="{ECC9CC30-CCFC-4606-8CB5-1B290803CBB3}">
      <dgm:prSet/>
      <dgm:spPr/>
      <dgm:t>
        <a:bodyPr/>
        <a:lstStyle/>
        <a:p>
          <a:endParaRPr lang="en-US"/>
        </a:p>
      </dgm:t>
    </dgm:pt>
    <dgm:pt modelId="{D74F9824-65F6-4BBD-9E17-7262603AA1D4}" type="sibTrans" cxnId="{ECC9CC30-CCFC-4606-8CB5-1B290803CBB3}">
      <dgm:prSet/>
      <dgm:spPr/>
      <dgm:t>
        <a:bodyPr/>
        <a:lstStyle/>
        <a:p>
          <a:endParaRPr lang="en-US"/>
        </a:p>
      </dgm:t>
    </dgm:pt>
    <dgm:pt modelId="{B12E2EE9-940E-4CD7-9CA6-1A006AE82081}">
      <dgm:prSet phldrT="[Text]"/>
      <dgm:spPr/>
      <dgm:t>
        <a:bodyPr/>
        <a:lstStyle/>
        <a:p>
          <a:r>
            <a:rPr lang="en-US" dirty="0" smtClean="0"/>
            <a:t>19</a:t>
          </a:r>
          <a:r>
            <a:rPr lang="en-US" baseline="30000" dirty="0" smtClean="0"/>
            <a:t>th</a:t>
          </a:r>
          <a:r>
            <a:rPr lang="en-US" dirty="0" smtClean="0"/>
            <a:t> Century </a:t>
          </a:r>
          <a:br>
            <a:rPr lang="en-US" dirty="0" smtClean="0"/>
          </a:br>
          <a:r>
            <a:rPr lang="en-US" dirty="0" smtClean="0"/>
            <a:t>British and American authors write about Christmas, creating new traditions</a:t>
          </a:r>
          <a:endParaRPr lang="en-US" dirty="0"/>
        </a:p>
      </dgm:t>
    </dgm:pt>
    <dgm:pt modelId="{13747B13-F476-46C0-91F4-80197EF80C73}" type="parTrans" cxnId="{8AE94AB1-A75A-4948-B326-3E5EFAB62586}">
      <dgm:prSet/>
      <dgm:spPr/>
      <dgm:t>
        <a:bodyPr/>
        <a:lstStyle/>
        <a:p>
          <a:endParaRPr lang="en-US"/>
        </a:p>
      </dgm:t>
    </dgm:pt>
    <dgm:pt modelId="{CCD13D0C-855F-4BFE-9E38-C68F620A083A}" type="sibTrans" cxnId="{8AE94AB1-A75A-4948-B326-3E5EFAB62586}">
      <dgm:prSet/>
      <dgm:spPr/>
      <dgm:t>
        <a:bodyPr/>
        <a:lstStyle/>
        <a:p>
          <a:endParaRPr lang="en-US"/>
        </a:p>
      </dgm:t>
    </dgm:pt>
    <dgm:pt modelId="{2FFCF3DE-0C62-4B56-8FA6-CE83BE76CB14}">
      <dgm:prSet phldrT="[Text]"/>
      <dgm:spPr/>
      <dgm:t>
        <a:bodyPr/>
        <a:lstStyle/>
        <a:p>
          <a:r>
            <a:rPr lang="en-US" dirty="0" smtClean="0"/>
            <a:t>Mid 1800s </a:t>
          </a:r>
          <a:br>
            <a:rPr lang="en-US" dirty="0" smtClean="0"/>
          </a:br>
          <a:r>
            <a:rPr lang="en-US" dirty="0" smtClean="0"/>
            <a:t>Gift giving is revived, increasing consumerism of holiday</a:t>
          </a:r>
          <a:endParaRPr lang="en-US" dirty="0"/>
        </a:p>
      </dgm:t>
    </dgm:pt>
    <dgm:pt modelId="{1BDCB37F-98B6-4ABA-B972-4066678CDE30}" type="parTrans" cxnId="{5E0714B8-490A-4728-8C22-ECB80284DF30}">
      <dgm:prSet/>
      <dgm:spPr/>
      <dgm:t>
        <a:bodyPr/>
        <a:lstStyle/>
        <a:p>
          <a:endParaRPr lang="en-US"/>
        </a:p>
      </dgm:t>
    </dgm:pt>
    <dgm:pt modelId="{16F6E617-DD66-4BCE-A479-5B0B7C448204}" type="sibTrans" cxnId="{5E0714B8-490A-4728-8C22-ECB80284DF30}">
      <dgm:prSet/>
      <dgm:spPr/>
      <dgm:t>
        <a:bodyPr/>
        <a:lstStyle/>
        <a:p>
          <a:endParaRPr lang="en-US"/>
        </a:p>
      </dgm:t>
    </dgm:pt>
    <dgm:pt modelId="{69F263B8-EAAE-4E68-86A8-B28D91A55262}">
      <dgm:prSet phldrT="[Text]"/>
      <dgm:spPr/>
      <dgm:t>
        <a:bodyPr/>
        <a:lstStyle/>
        <a:p>
          <a:r>
            <a:rPr lang="en-US" dirty="0" smtClean="0"/>
            <a:t>Mid 1800s </a:t>
          </a:r>
          <a:br>
            <a:rPr lang="en-US" dirty="0" smtClean="0"/>
          </a:br>
          <a:r>
            <a:rPr lang="en-US" dirty="0" smtClean="0"/>
            <a:t>Modern-day Santa Claus created by cartoonist Thomas Nast</a:t>
          </a:r>
          <a:endParaRPr lang="en-US" dirty="0"/>
        </a:p>
      </dgm:t>
    </dgm:pt>
    <dgm:pt modelId="{EE2B108F-B800-4766-A8EE-6FB62EDAFE2C}" type="parTrans" cxnId="{316AB770-56E4-4E15-845D-05116F30A421}">
      <dgm:prSet/>
      <dgm:spPr/>
      <dgm:t>
        <a:bodyPr/>
        <a:lstStyle/>
        <a:p>
          <a:endParaRPr lang="en-US"/>
        </a:p>
      </dgm:t>
    </dgm:pt>
    <dgm:pt modelId="{8EE5FA2D-C823-42B7-BC10-944523F3FD97}" type="sibTrans" cxnId="{316AB770-56E4-4E15-845D-05116F30A421}">
      <dgm:prSet/>
      <dgm:spPr/>
      <dgm:t>
        <a:bodyPr/>
        <a:lstStyle/>
        <a:p>
          <a:endParaRPr lang="en-US"/>
        </a:p>
      </dgm:t>
    </dgm:pt>
    <dgm:pt modelId="{FF8284AB-2BE6-426F-9CE8-74B876EB2574}">
      <dgm:prSet phldrT="[Text]"/>
      <dgm:spPr/>
      <dgm:t>
        <a:bodyPr/>
        <a:lstStyle/>
        <a:p>
          <a:r>
            <a:rPr lang="en-US" dirty="0" smtClean="0"/>
            <a:t>Late 20</a:t>
          </a:r>
          <a:r>
            <a:rPr lang="en-US" baseline="30000" dirty="0" smtClean="0"/>
            <a:t>th</a:t>
          </a:r>
          <a:r>
            <a:rPr lang="en-US" dirty="0" smtClean="0"/>
            <a:t> Century</a:t>
          </a:r>
          <a:br>
            <a:rPr lang="en-US" dirty="0" smtClean="0"/>
          </a:br>
          <a:r>
            <a:rPr lang="en-US" dirty="0" smtClean="0"/>
            <a:t>Religious fundamentalists </a:t>
          </a:r>
          <a:r>
            <a:rPr lang="en-US" dirty="0" err="1" smtClean="0"/>
            <a:t>decontextualize</a:t>
          </a:r>
          <a:r>
            <a:rPr lang="en-US" dirty="0" smtClean="0"/>
            <a:t> Christmas;</a:t>
          </a:r>
          <a:br>
            <a:rPr lang="en-US" dirty="0" smtClean="0"/>
          </a:br>
          <a:r>
            <a:rPr lang="en-US" dirty="0" smtClean="0"/>
            <a:t>War on Christmas created as part of broader culture war</a:t>
          </a:r>
          <a:endParaRPr lang="en-US" dirty="0"/>
        </a:p>
      </dgm:t>
    </dgm:pt>
    <dgm:pt modelId="{21324DBE-C26C-491C-810C-02AC2B59D0AE}" type="parTrans" cxnId="{C163C937-F56F-4C3A-B537-A0B95ACE23B0}">
      <dgm:prSet/>
      <dgm:spPr/>
      <dgm:t>
        <a:bodyPr/>
        <a:lstStyle/>
        <a:p>
          <a:endParaRPr lang="en-US"/>
        </a:p>
      </dgm:t>
    </dgm:pt>
    <dgm:pt modelId="{28D84ADE-2A6E-4BE1-A61B-DF27A9107F82}" type="sibTrans" cxnId="{C163C937-F56F-4C3A-B537-A0B95ACE23B0}">
      <dgm:prSet/>
      <dgm:spPr/>
      <dgm:t>
        <a:bodyPr/>
        <a:lstStyle/>
        <a:p>
          <a:endParaRPr lang="en-US"/>
        </a:p>
      </dgm:t>
    </dgm:pt>
    <dgm:pt modelId="{F08C8FFB-57AC-4022-AECE-8A4088BD3E58}">
      <dgm:prSet phldrT="[Text]"/>
      <dgm:spPr/>
      <dgm:t>
        <a:bodyPr/>
        <a:lstStyle/>
        <a:p>
          <a:r>
            <a:rPr lang="en-US" dirty="0" smtClean="0"/>
            <a:t>Early 21</a:t>
          </a:r>
          <a:r>
            <a:rPr lang="en-US" baseline="30000" dirty="0" smtClean="0"/>
            <a:t>st</a:t>
          </a:r>
          <a:r>
            <a:rPr lang="en-US" dirty="0" smtClean="0"/>
            <a:t> Century</a:t>
          </a:r>
          <a:br>
            <a:rPr lang="en-US" dirty="0" smtClean="0"/>
          </a:br>
          <a:r>
            <a:rPr lang="en-US" dirty="0" smtClean="0"/>
            <a:t>Secular Humanists create Human Light Day to coincide with Winter Solstice</a:t>
          </a:r>
          <a:endParaRPr lang="en-US" dirty="0"/>
        </a:p>
      </dgm:t>
    </dgm:pt>
    <dgm:pt modelId="{8701158C-78E5-4DC7-8BC6-6AE6FC327A70}" type="parTrans" cxnId="{4926C7FC-627F-4238-B223-FAE7A4B58D6F}">
      <dgm:prSet/>
      <dgm:spPr/>
      <dgm:t>
        <a:bodyPr/>
        <a:lstStyle/>
        <a:p>
          <a:endParaRPr lang="en-US"/>
        </a:p>
      </dgm:t>
    </dgm:pt>
    <dgm:pt modelId="{C28D2823-C795-4991-A560-E0C8083988BA}" type="sibTrans" cxnId="{4926C7FC-627F-4238-B223-FAE7A4B58D6F}">
      <dgm:prSet/>
      <dgm:spPr/>
      <dgm:t>
        <a:bodyPr/>
        <a:lstStyle/>
        <a:p>
          <a:endParaRPr lang="en-US"/>
        </a:p>
      </dgm:t>
    </dgm:pt>
    <dgm:pt modelId="{B9929A16-EFE2-4465-A2B5-BEE1F9F41096}">
      <dgm:prSet phldrT="[Text]"/>
      <dgm:spPr/>
      <dgm:t>
        <a:bodyPr/>
        <a:lstStyle/>
        <a:p>
          <a:r>
            <a:rPr lang="en-US" smtClean="0"/>
            <a:t>354 </a:t>
          </a:r>
          <a:r>
            <a:rPr lang="en-US" dirty="0" smtClean="0"/>
            <a:t>CE </a:t>
          </a:r>
          <a:br>
            <a:rPr lang="en-US" dirty="0" smtClean="0"/>
          </a:br>
          <a:r>
            <a:rPr lang="en-US" dirty="0" smtClean="0"/>
            <a:t>First mention of Christian celebration of Christmas</a:t>
          </a:r>
          <a:endParaRPr lang="en-US" dirty="0"/>
        </a:p>
      </dgm:t>
    </dgm:pt>
    <dgm:pt modelId="{4789C419-920D-486C-9971-FD6B08DB97AE}" type="parTrans" cxnId="{13F5D4F9-195A-44B1-9312-5327C8FA2E84}">
      <dgm:prSet/>
      <dgm:spPr/>
      <dgm:t>
        <a:bodyPr/>
        <a:lstStyle/>
        <a:p>
          <a:endParaRPr lang="en-US"/>
        </a:p>
      </dgm:t>
    </dgm:pt>
    <dgm:pt modelId="{E79A80DB-17BB-46FE-83ED-0F7CE222CBC3}" type="sibTrans" cxnId="{13F5D4F9-195A-44B1-9312-5327C8FA2E84}">
      <dgm:prSet/>
      <dgm:spPr/>
      <dgm:t>
        <a:bodyPr/>
        <a:lstStyle/>
        <a:p>
          <a:endParaRPr lang="en-US"/>
        </a:p>
      </dgm:t>
    </dgm:pt>
    <dgm:pt modelId="{4758F20D-29B4-4214-A33B-28E05C6A2EFC}">
      <dgm:prSet phldrT="[Text]"/>
      <dgm:spPr/>
      <dgm:t>
        <a:bodyPr/>
        <a:lstStyle/>
        <a:p>
          <a:r>
            <a:rPr lang="en-US" dirty="0" smtClean="0"/>
            <a:t>2008</a:t>
          </a:r>
          <a:br>
            <a:rPr lang="en-US" dirty="0" smtClean="0"/>
          </a:br>
          <a:r>
            <a:rPr lang="en-US" dirty="0" smtClean="0"/>
            <a:t>“Dec. 25th can be whatever you want it to be; religious, secular, whatever.  Your life, your meaning.”</a:t>
          </a:r>
          <a:endParaRPr lang="en-US" dirty="0"/>
        </a:p>
      </dgm:t>
    </dgm:pt>
    <dgm:pt modelId="{221CBCE1-61BA-48BD-8891-B827797AE8E9}" type="parTrans" cxnId="{490A773F-AB95-4396-825A-D15E05378E31}">
      <dgm:prSet/>
      <dgm:spPr/>
      <dgm:t>
        <a:bodyPr/>
        <a:lstStyle/>
        <a:p>
          <a:endParaRPr lang="en-US"/>
        </a:p>
      </dgm:t>
    </dgm:pt>
    <dgm:pt modelId="{CE2DB2EA-D3CA-479D-9B92-B2A27523642C}" type="sibTrans" cxnId="{490A773F-AB95-4396-825A-D15E05378E31}">
      <dgm:prSet/>
      <dgm:spPr/>
      <dgm:t>
        <a:bodyPr/>
        <a:lstStyle/>
        <a:p>
          <a:endParaRPr lang="en-US"/>
        </a:p>
      </dgm:t>
    </dgm:pt>
    <dgm:pt modelId="{8FA5D2A3-F6ED-4435-AFAC-9C426654EF1A}" type="pres">
      <dgm:prSet presAssocID="{82784CD7-F3E5-46DB-B749-FD55B6EDCDF4}" presName="diagram" presStyleCnt="0">
        <dgm:presLayoutVars>
          <dgm:dir/>
          <dgm:resizeHandles val="exact"/>
        </dgm:presLayoutVars>
      </dgm:prSet>
      <dgm:spPr/>
    </dgm:pt>
    <dgm:pt modelId="{7B0C0169-DC96-4B48-BF32-748FA910E73D}" type="pres">
      <dgm:prSet presAssocID="{DB3BBD63-1DEB-41A9-B7EE-80B175FD0F07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561904-F014-43D7-8ACA-CF7C3B71E830}" type="pres">
      <dgm:prSet presAssocID="{3B77D87B-8537-49A3-B243-09D5BBB016FF}" presName="sibTrans" presStyleLbl="sibTrans2D1" presStyleIdx="0" presStyleCnt="15"/>
      <dgm:spPr/>
    </dgm:pt>
    <dgm:pt modelId="{2CF92E46-6038-4F9F-8DCA-4ED459946884}" type="pres">
      <dgm:prSet presAssocID="{3B77D87B-8537-49A3-B243-09D5BBB016FF}" presName="connectorText" presStyleLbl="sibTrans2D1" presStyleIdx="0" presStyleCnt="15"/>
      <dgm:spPr/>
    </dgm:pt>
    <dgm:pt modelId="{06EB688C-71C7-4A7B-92C5-151C7A80670D}" type="pres">
      <dgm:prSet presAssocID="{FEB0C6DD-AB69-46ED-8423-AEDCF8866C22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40C3C-16F6-4D98-A4CF-5DC38104F27D}" type="pres">
      <dgm:prSet presAssocID="{1BCA772D-0E73-4E0A-B5F0-C1CFCE8EC85B}" presName="sibTrans" presStyleLbl="sibTrans2D1" presStyleIdx="1" presStyleCnt="15"/>
      <dgm:spPr/>
    </dgm:pt>
    <dgm:pt modelId="{E272BF51-465B-4172-BA6D-656D41418B0B}" type="pres">
      <dgm:prSet presAssocID="{1BCA772D-0E73-4E0A-B5F0-C1CFCE8EC85B}" presName="connectorText" presStyleLbl="sibTrans2D1" presStyleIdx="1" presStyleCnt="15"/>
      <dgm:spPr/>
    </dgm:pt>
    <dgm:pt modelId="{5FAAB2F0-A4FE-43D2-9D5C-18EB331AEAF5}" type="pres">
      <dgm:prSet presAssocID="{B6EDE890-715F-4D2F-9396-8052C0E3FEBD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4CF6D-BF2D-45FF-AD10-A40FA3E649A3}" type="pres">
      <dgm:prSet presAssocID="{85584626-4CA7-4C54-A709-F4F63BECB23F}" presName="sibTrans" presStyleLbl="sibTrans2D1" presStyleIdx="2" presStyleCnt="15"/>
      <dgm:spPr/>
    </dgm:pt>
    <dgm:pt modelId="{DF942CB8-FA62-4D56-9311-ECC529DD5AC7}" type="pres">
      <dgm:prSet presAssocID="{85584626-4CA7-4C54-A709-F4F63BECB23F}" presName="connectorText" presStyleLbl="sibTrans2D1" presStyleIdx="2" presStyleCnt="15"/>
      <dgm:spPr/>
    </dgm:pt>
    <dgm:pt modelId="{977B0BD1-05A3-4999-AB34-AB926AA65F43}" type="pres">
      <dgm:prSet presAssocID="{0793EBC7-75E8-4D78-97F6-7CFA84B4C9DB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CC4A80-1CA4-4D32-9F2B-1FE8274D39A8}" type="pres">
      <dgm:prSet presAssocID="{584767BE-0472-42A8-984F-9BB2DE7F79CB}" presName="sibTrans" presStyleLbl="sibTrans2D1" presStyleIdx="3" presStyleCnt="15"/>
      <dgm:spPr/>
    </dgm:pt>
    <dgm:pt modelId="{839DB0EB-9E95-4082-AAD9-166521F9A4FF}" type="pres">
      <dgm:prSet presAssocID="{584767BE-0472-42A8-984F-9BB2DE7F79CB}" presName="connectorText" presStyleLbl="sibTrans2D1" presStyleIdx="3" presStyleCnt="15"/>
      <dgm:spPr/>
    </dgm:pt>
    <dgm:pt modelId="{16CE6C3C-F623-40A4-9055-A15E8BA4527C}" type="pres">
      <dgm:prSet presAssocID="{7E44ADF0-15D2-4825-A45C-FE0F0A7C9FA9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CC579-E9A8-4739-BF0D-F15F6A8CD928}" type="pres">
      <dgm:prSet presAssocID="{E07909FB-B604-4160-9324-B8763131FCC9}" presName="sibTrans" presStyleLbl="sibTrans2D1" presStyleIdx="4" presStyleCnt="15"/>
      <dgm:spPr/>
    </dgm:pt>
    <dgm:pt modelId="{DFF595A6-5601-4AFB-A3C2-A2BC9514BBA2}" type="pres">
      <dgm:prSet presAssocID="{E07909FB-B604-4160-9324-B8763131FCC9}" presName="connectorText" presStyleLbl="sibTrans2D1" presStyleIdx="4" presStyleCnt="15"/>
      <dgm:spPr/>
    </dgm:pt>
    <dgm:pt modelId="{97654CDB-60C8-4E14-8817-2B5D0824667E}" type="pres">
      <dgm:prSet presAssocID="{4335F1A8-4521-43DC-B3B4-33B9664DF1FF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BCAC1-9DB4-4FF2-BE39-460507AB6795}" type="pres">
      <dgm:prSet presAssocID="{BC32C8B9-B176-4898-82FC-91E5C7F565EC}" presName="sibTrans" presStyleLbl="sibTrans2D1" presStyleIdx="5" presStyleCnt="15"/>
      <dgm:spPr/>
    </dgm:pt>
    <dgm:pt modelId="{7E4F23CB-E141-46DC-968A-5A5AC6872CA6}" type="pres">
      <dgm:prSet presAssocID="{BC32C8B9-B176-4898-82FC-91E5C7F565EC}" presName="connectorText" presStyleLbl="sibTrans2D1" presStyleIdx="5" presStyleCnt="15"/>
      <dgm:spPr/>
    </dgm:pt>
    <dgm:pt modelId="{650153B4-D367-4D21-BB22-0FF7CA9402D0}" type="pres">
      <dgm:prSet presAssocID="{B9929A16-EFE2-4465-A2B5-BEE1F9F41096}" presName="node" presStyleLbl="node1" presStyleIdx="6" presStyleCnt="16">
        <dgm:presLayoutVars>
          <dgm:bulletEnabled val="1"/>
        </dgm:presLayoutVars>
      </dgm:prSet>
      <dgm:spPr/>
    </dgm:pt>
    <dgm:pt modelId="{845A6D2E-8C74-4EB9-927B-3685CB523B82}" type="pres">
      <dgm:prSet presAssocID="{E79A80DB-17BB-46FE-83ED-0F7CE222CBC3}" presName="sibTrans" presStyleLbl="sibTrans2D1" presStyleIdx="6" presStyleCnt="15"/>
      <dgm:spPr/>
    </dgm:pt>
    <dgm:pt modelId="{C74AC5C0-68CB-4285-819A-BB17C958DC70}" type="pres">
      <dgm:prSet presAssocID="{E79A80DB-17BB-46FE-83ED-0F7CE222CBC3}" presName="connectorText" presStyleLbl="sibTrans2D1" presStyleIdx="6" presStyleCnt="15"/>
      <dgm:spPr/>
    </dgm:pt>
    <dgm:pt modelId="{BAD37F8D-9A27-4B74-AF03-100A7427FF21}" type="pres">
      <dgm:prSet presAssocID="{EA7C3A3C-0F69-45DE-AAE9-A5A5FF003F7D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4725F-FC41-461B-A504-256558168D5E}" type="pres">
      <dgm:prSet presAssocID="{D8712922-3308-4356-831D-49315B16A338}" presName="sibTrans" presStyleLbl="sibTrans2D1" presStyleIdx="7" presStyleCnt="15"/>
      <dgm:spPr/>
    </dgm:pt>
    <dgm:pt modelId="{3B78576B-33A3-4A62-8BF7-8B857A32B3BD}" type="pres">
      <dgm:prSet presAssocID="{D8712922-3308-4356-831D-49315B16A338}" presName="connectorText" presStyleLbl="sibTrans2D1" presStyleIdx="7" presStyleCnt="15"/>
      <dgm:spPr/>
    </dgm:pt>
    <dgm:pt modelId="{C1FCB93E-370B-4B34-BA3A-0E8D8C9A6579}" type="pres">
      <dgm:prSet presAssocID="{2DE5F73D-8174-462C-90F3-3A73A0AD3CD1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65871-ED13-4B68-B985-D3FFFFAB665C}" type="pres">
      <dgm:prSet presAssocID="{83C52DB1-1018-47C7-B3D3-CC30BA256798}" presName="sibTrans" presStyleLbl="sibTrans2D1" presStyleIdx="8" presStyleCnt="15"/>
      <dgm:spPr/>
    </dgm:pt>
    <dgm:pt modelId="{A774221F-B1B5-4DFE-B14B-185F7BDDBA8F}" type="pres">
      <dgm:prSet presAssocID="{83C52DB1-1018-47C7-B3D3-CC30BA256798}" presName="connectorText" presStyleLbl="sibTrans2D1" presStyleIdx="8" presStyleCnt="15"/>
      <dgm:spPr/>
    </dgm:pt>
    <dgm:pt modelId="{B09700F3-BAF9-4BA5-A542-BF34693CAED5}" type="pres">
      <dgm:prSet presAssocID="{505A9DF9-9E9C-4CAA-874F-8476CA181757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CFEAC-B454-410A-B187-90EA7DCBDAF1}" type="pres">
      <dgm:prSet presAssocID="{D74F9824-65F6-4BBD-9E17-7262603AA1D4}" presName="sibTrans" presStyleLbl="sibTrans2D1" presStyleIdx="9" presStyleCnt="15"/>
      <dgm:spPr/>
    </dgm:pt>
    <dgm:pt modelId="{DC1A2B29-423A-4026-A852-519D64961AC1}" type="pres">
      <dgm:prSet presAssocID="{D74F9824-65F6-4BBD-9E17-7262603AA1D4}" presName="connectorText" presStyleLbl="sibTrans2D1" presStyleIdx="9" presStyleCnt="15"/>
      <dgm:spPr/>
    </dgm:pt>
    <dgm:pt modelId="{DACE2879-8B2B-4144-A87A-9FC523DDD2B9}" type="pres">
      <dgm:prSet presAssocID="{B12E2EE9-940E-4CD7-9CA6-1A006AE82081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6DA249-37FC-47A6-923E-1911AC63B111}" type="pres">
      <dgm:prSet presAssocID="{CCD13D0C-855F-4BFE-9E38-C68F620A083A}" presName="sibTrans" presStyleLbl="sibTrans2D1" presStyleIdx="10" presStyleCnt="15"/>
      <dgm:spPr/>
    </dgm:pt>
    <dgm:pt modelId="{259C90BC-FEE7-47E3-B831-41EC737703E3}" type="pres">
      <dgm:prSet presAssocID="{CCD13D0C-855F-4BFE-9E38-C68F620A083A}" presName="connectorText" presStyleLbl="sibTrans2D1" presStyleIdx="10" presStyleCnt="15"/>
      <dgm:spPr/>
    </dgm:pt>
    <dgm:pt modelId="{31577209-1704-4582-8F97-577AB2853902}" type="pres">
      <dgm:prSet presAssocID="{2FFCF3DE-0C62-4B56-8FA6-CE83BE76CB14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DD53DB-9613-4570-8BD1-C0DC37BDCC66}" type="pres">
      <dgm:prSet presAssocID="{16F6E617-DD66-4BCE-A479-5B0B7C448204}" presName="sibTrans" presStyleLbl="sibTrans2D1" presStyleIdx="11" presStyleCnt="15"/>
      <dgm:spPr/>
    </dgm:pt>
    <dgm:pt modelId="{E3E678D4-8302-4AA4-8324-F4A393B483C6}" type="pres">
      <dgm:prSet presAssocID="{16F6E617-DD66-4BCE-A479-5B0B7C448204}" presName="connectorText" presStyleLbl="sibTrans2D1" presStyleIdx="11" presStyleCnt="15"/>
      <dgm:spPr/>
    </dgm:pt>
    <dgm:pt modelId="{805B4703-72DC-4BD7-8E1A-6F72D7EEE4E6}" type="pres">
      <dgm:prSet presAssocID="{69F263B8-EAAE-4E68-86A8-B28D91A55262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63216F-72E4-4A8F-9A59-655097F2CF77}" type="pres">
      <dgm:prSet presAssocID="{8EE5FA2D-C823-42B7-BC10-944523F3FD97}" presName="sibTrans" presStyleLbl="sibTrans2D1" presStyleIdx="12" presStyleCnt="15"/>
      <dgm:spPr/>
    </dgm:pt>
    <dgm:pt modelId="{861EE6B2-4165-4854-922D-394F7307CD5C}" type="pres">
      <dgm:prSet presAssocID="{8EE5FA2D-C823-42B7-BC10-944523F3FD97}" presName="connectorText" presStyleLbl="sibTrans2D1" presStyleIdx="12" presStyleCnt="15"/>
      <dgm:spPr/>
    </dgm:pt>
    <dgm:pt modelId="{CA6CEAA5-091B-4069-AD46-0E9D829D48F9}" type="pres">
      <dgm:prSet presAssocID="{FF8284AB-2BE6-426F-9CE8-74B876EB2574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1E5533-5771-49D4-9426-9A3B2D2478B5}" type="pres">
      <dgm:prSet presAssocID="{28D84ADE-2A6E-4BE1-A61B-DF27A9107F82}" presName="sibTrans" presStyleLbl="sibTrans2D1" presStyleIdx="13" presStyleCnt="15"/>
      <dgm:spPr/>
    </dgm:pt>
    <dgm:pt modelId="{B3547024-93C6-43F4-9589-F5D44FAF163F}" type="pres">
      <dgm:prSet presAssocID="{28D84ADE-2A6E-4BE1-A61B-DF27A9107F82}" presName="connectorText" presStyleLbl="sibTrans2D1" presStyleIdx="13" presStyleCnt="15"/>
      <dgm:spPr/>
    </dgm:pt>
    <dgm:pt modelId="{27A2391E-8DB3-4CF1-A55B-F627C433ACC6}" type="pres">
      <dgm:prSet presAssocID="{F08C8FFB-57AC-4022-AECE-8A4088BD3E58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F5F42-A427-44C5-8703-0B4B9D23F869}" type="pres">
      <dgm:prSet presAssocID="{C28D2823-C795-4991-A560-E0C8083988BA}" presName="sibTrans" presStyleLbl="sibTrans2D1" presStyleIdx="14" presStyleCnt="15"/>
      <dgm:spPr/>
    </dgm:pt>
    <dgm:pt modelId="{6912CC87-C709-4636-8A4D-AA0C6E461181}" type="pres">
      <dgm:prSet presAssocID="{C28D2823-C795-4991-A560-E0C8083988BA}" presName="connectorText" presStyleLbl="sibTrans2D1" presStyleIdx="14" presStyleCnt="15"/>
      <dgm:spPr/>
    </dgm:pt>
    <dgm:pt modelId="{4A77E431-73C8-4044-BBFA-A484BB7D9CFD}" type="pres">
      <dgm:prSet presAssocID="{4758F20D-29B4-4214-A33B-28E05C6A2EFC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EA5CCF-C28A-4B1D-B3D4-EBC6DDA0D15B}" type="presOf" srcId="{8EE5FA2D-C823-42B7-BC10-944523F3FD97}" destId="{7863216F-72E4-4A8F-9A59-655097F2CF77}" srcOrd="0" destOrd="0" presId="urn:microsoft.com/office/officeart/2005/8/layout/process5"/>
    <dgm:cxn modelId="{3DAE88D1-199F-40DF-A0F7-DEF7A3FAE00B}" type="presOf" srcId="{83C52DB1-1018-47C7-B3D3-CC30BA256798}" destId="{7EC65871-ED13-4B68-B985-D3FFFFAB665C}" srcOrd="0" destOrd="0" presId="urn:microsoft.com/office/officeart/2005/8/layout/process5"/>
    <dgm:cxn modelId="{F3C4748D-1297-4F97-826A-B9A97CBD26D3}" type="presOf" srcId="{28D84ADE-2A6E-4BE1-A61B-DF27A9107F82}" destId="{B3547024-93C6-43F4-9589-F5D44FAF163F}" srcOrd="1" destOrd="0" presId="urn:microsoft.com/office/officeart/2005/8/layout/process5"/>
    <dgm:cxn modelId="{D9547AED-F447-42FE-82B6-D0465846FD23}" type="presOf" srcId="{FF8284AB-2BE6-426F-9CE8-74B876EB2574}" destId="{CA6CEAA5-091B-4069-AD46-0E9D829D48F9}" srcOrd="0" destOrd="0" presId="urn:microsoft.com/office/officeart/2005/8/layout/process5"/>
    <dgm:cxn modelId="{93E9C5F6-23DC-4A8F-8DB9-829D1DF827BE}" type="presOf" srcId="{28D84ADE-2A6E-4BE1-A61B-DF27A9107F82}" destId="{BE1E5533-5771-49D4-9426-9A3B2D2478B5}" srcOrd="0" destOrd="0" presId="urn:microsoft.com/office/officeart/2005/8/layout/process5"/>
    <dgm:cxn modelId="{EAEC9F57-95B5-42C5-9C7B-8C746C3D870D}" type="presOf" srcId="{3B77D87B-8537-49A3-B243-09D5BBB016FF}" destId="{5B561904-F014-43D7-8ACA-CF7C3B71E830}" srcOrd="0" destOrd="0" presId="urn:microsoft.com/office/officeart/2005/8/layout/process5"/>
    <dgm:cxn modelId="{4926C7FC-627F-4238-B223-FAE7A4B58D6F}" srcId="{82784CD7-F3E5-46DB-B749-FD55B6EDCDF4}" destId="{F08C8FFB-57AC-4022-AECE-8A4088BD3E58}" srcOrd="14" destOrd="0" parTransId="{8701158C-78E5-4DC7-8BC6-6AE6FC327A70}" sibTransId="{C28D2823-C795-4991-A560-E0C8083988BA}"/>
    <dgm:cxn modelId="{6EA438DF-90DF-4293-A6B8-7CF028826DE7}" type="presOf" srcId="{E79A80DB-17BB-46FE-83ED-0F7CE222CBC3}" destId="{C74AC5C0-68CB-4285-819A-BB17C958DC70}" srcOrd="1" destOrd="0" presId="urn:microsoft.com/office/officeart/2005/8/layout/process5"/>
    <dgm:cxn modelId="{D9FE8B56-2B5C-4F90-9E2F-0420045B2F75}" type="presOf" srcId="{4335F1A8-4521-43DC-B3B4-33B9664DF1FF}" destId="{97654CDB-60C8-4E14-8817-2B5D0824667E}" srcOrd="0" destOrd="0" presId="urn:microsoft.com/office/officeart/2005/8/layout/process5"/>
    <dgm:cxn modelId="{0DBD87D6-9F8D-4393-AADE-485848FCE80A}" type="presOf" srcId="{C28D2823-C795-4991-A560-E0C8083988BA}" destId="{113F5F42-A427-44C5-8703-0B4B9D23F869}" srcOrd="0" destOrd="0" presId="urn:microsoft.com/office/officeart/2005/8/layout/process5"/>
    <dgm:cxn modelId="{6CB6F60A-CDA6-4E8F-A79E-4BBE5FC48975}" type="presOf" srcId="{4758F20D-29B4-4214-A33B-28E05C6A2EFC}" destId="{4A77E431-73C8-4044-BBFA-A484BB7D9CFD}" srcOrd="0" destOrd="0" presId="urn:microsoft.com/office/officeart/2005/8/layout/process5"/>
    <dgm:cxn modelId="{D81D9115-FCAD-4BC4-A7A6-B9BB2725A339}" type="presOf" srcId="{584767BE-0472-42A8-984F-9BB2DE7F79CB}" destId="{ACCC4A80-1CA4-4D32-9F2B-1FE8274D39A8}" srcOrd="0" destOrd="0" presId="urn:microsoft.com/office/officeart/2005/8/layout/process5"/>
    <dgm:cxn modelId="{490A773F-AB95-4396-825A-D15E05378E31}" srcId="{82784CD7-F3E5-46DB-B749-FD55B6EDCDF4}" destId="{4758F20D-29B4-4214-A33B-28E05C6A2EFC}" srcOrd="15" destOrd="0" parTransId="{221CBCE1-61BA-48BD-8891-B827797AE8E9}" sibTransId="{CE2DB2EA-D3CA-479D-9B92-B2A27523642C}"/>
    <dgm:cxn modelId="{A1AECACC-9A9D-456F-BC71-0B73F110A506}" type="presOf" srcId="{E07909FB-B604-4160-9324-B8763131FCC9}" destId="{F0CCC579-E9A8-4739-BF0D-F15F6A8CD928}" srcOrd="0" destOrd="0" presId="urn:microsoft.com/office/officeart/2005/8/layout/process5"/>
    <dgm:cxn modelId="{696B0C2E-F983-4774-8EC1-E7DB23FEAD15}" type="presOf" srcId="{CCD13D0C-855F-4BFE-9E38-C68F620A083A}" destId="{259C90BC-FEE7-47E3-B831-41EC737703E3}" srcOrd="1" destOrd="0" presId="urn:microsoft.com/office/officeart/2005/8/layout/process5"/>
    <dgm:cxn modelId="{30D9D1AB-BAFA-47E3-8C49-59E7CAB4CB5E}" type="presOf" srcId="{F08C8FFB-57AC-4022-AECE-8A4088BD3E58}" destId="{27A2391E-8DB3-4CF1-A55B-F627C433ACC6}" srcOrd="0" destOrd="0" presId="urn:microsoft.com/office/officeart/2005/8/layout/process5"/>
    <dgm:cxn modelId="{965D0311-4D9F-4D57-AD5E-3E10FA5E246F}" type="presOf" srcId="{CCD13D0C-855F-4BFE-9E38-C68F620A083A}" destId="{A16DA249-37FC-47A6-923E-1911AC63B111}" srcOrd="0" destOrd="0" presId="urn:microsoft.com/office/officeart/2005/8/layout/process5"/>
    <dgm:cxn modelId="{22CDA333-D534-4CE2-9ABD-1A5B6782C0C8}" type="presOf" srcId="{FEB0C6DD-AB69-46ED-8423-AEDCF8866C22}" destId="{06EB688C-71C7-4A7B-92C5-151C7A80670D}" srcOrd="0" destOrd="0" presId="urn:microsoft.com/office/officeart/2005/8/layout/process5"/>
    <dgm:cxn modelId="{0EF86B45-2CA4-40C3-82C4-ED608AAB6BA6}" type="presOf" srcId="{DB3BBD63-1DEB-41A9-B7EE-80B175FD0F07}" destId="{7B0C0169-DC96-4B48-BF32-748FA910E73D}" srcOrd="0" destOrd="0" presId="urn:microsoft.com/office/officeart/2005/8/layout/process5"/>
    <dgm:cxn modelId="{C163C937-F56F-4C3A-B537-A0B95ACE23B0}" srcId="{82784CD7-F3E5-46DB-B749-FD55B6EDCDF4}" destId="{FF8284AB-2BE6-426F-9CE8-74B876EB2574}" srcOrd="13" destOrd="0" parTransId="{21324DBE-C26C-491C-810C-02AC2B59D0AE}" sibTransId="{28D84ADE-2A6E-4BE1-A61B-DF27A9107F82}"/>
    <dgm:cxn modelId="{8AE94AB1-A75A-4948-B326-3E5EFAB62586}" srcId="{82784CD7-F3E5-46DB-B749-FD55B6EDCDF4}" destId="{B12E2EE9-940E-4CD7-9CA6-1A006AE82081}" srcOrd="10" destOrd="0" parTransId="{13747B13-F476-46C0-91F4-80197EF80C73}" sibTransId="{CCD13D0C-855F-4BFE-9E38-C68F620A083A}"/>
    <dgm:cxn modelId="{BB716274-FE44-4634-A670-A9112B37414B}" type="presOf" srcId="{D8712922-3308-4356-831D-49315B16A338}" destId="{3B78576B-33A3-4A62-8BF7-8B857A32B3BD}" srcOrd="1" destOrd="0" presId="urn:microsoft.com/office/officeart/2005/8/layout/process5"/>
    <dgm:cxn modelId="{AFB75120-2915-46E4-B43D-89DD668138FB}" srcId="{82784CD7-F3E5-46DB-B749-FD55B6EDCDF4}" destId="{2DE5F73D-8174-462C-90F3-3A73A0AD3CD1}" srcOrd="8" destOrd="0" parTransId="{4FA34E9F-AB5E-4BB3-BFFF-DDDD4533618D}" sibTransId="{83C52DB1-1018-47C7-B3D3-CC30BA256798}"/>
    <dgm:cxn modelId="{3DD97A3F-7BBA-48F1-ADD9-5FCD75425B21}" type="presOf" srcId="{D74F9824-65F6-4BBD-9E17-7262603AA1D4}" destId="{841CFEAC-B454-410A-B187-90EA7DCBDAF1}" srcOrd="0" destOrd="0" presId="urn:microsoft.com/office/officeart/2005/8/layout/process5"/>
    <dgm:cxn modelId="{5D63B239-A491-4D23-BE5B-2B9B7852CAF9}" type="presOf" srcId="{16F6E617-DD66-4BCE-A479-5B0B7C448204}" destId="{E3E678D4-8302-4AA4-8324-F4A393B483C6}" srcOrd="1" destOrd="0" presId="urn:microsoft.com/office/officeart/2005/8/layout/process5"/>
    <dgm:cxn modelId="{D75A756A-3BF4-46A8-898F-3B5516DD278C}" type="presOf" srcId="{584767BE-0472-42A8-984F-9BB2DE7F79CB}" destId="{839DB0EB-9E95-4082-AAD9-166521F9A4FF}" srcOrd="1" destOrd="0" presId="urn:microsoft.com/office/officeart/2005/8/layout/process5"/>
    <dgm:cxn modelId="{0D5B05F8-F37E-4DB7-BFD5-ED9AF41C1E7D}" srcId="{82784CD7-F3E5-46DB-B749-FD55B6EDCDF4}" destId="{7E44ADF0-15D2-4825-A45C-FE0F0A7C9FA9}" srcOrd="4" destOrd="0" parTransId="{0B244087-627E-48F8-8033-7E58C5C6A42D}" sibTransId="{E07909FB-B604-4160-9324-B8763131FCC9}"/>
    <dgm:cxn modelId="{2F92C127-A99B-4C37-9E59-1CBE1E72DFC9}" type="presOf" srcId="{D8712922-3308-4356-831D-49315B16A338}" destId="{37A4725F-FC41-461B-A504-256558168D5E}" srcOrd="0" destOrd="0" presId="urn:microsoft.com/office/officeart/2005/8/layout/process5"/>
    <dgm:cxn modelId="{C60FEC49-0191-44E2-AA0E-15E2024D434F}" type="presOf" srcId="{B12E2EE9-940E-4CD7-9CA6-1A006AE82081}" destId="{DACE2879-8B2B-4144-A87A-9FC523DDD2B9}" srcOrd="0" destOrd="0" presId="urn:microsoft.com/office/officeart/2005/8/layout/process5"/>
    <dgm:cxn modelId="{B6105B89-B98B-4316-80A5-97DA22C0056B}" type="presOf" srcId="{16F6E617-DD66-4BCE-A479-5B0B7C448204}" destId="{1FDD53DB-9613-4570-8BD1-C0DC37BDCC66}" srcOrd="0" destOrd="0" presId="urn:microsoft.com/office/officeart/2005/8/layout/process5"/>
    <dgm:cxn modelId="{888A84CC-B933-4EE5-B242-C7253C9E96AD}" type="presOf" srcId="{2DE5F73D-8174-462C-90F3-3A73A0AD3CD1}" destId="{C1FCB93E-370B-4B34-BA3A-0E8D8C9A6579}" srcOrd="0" destOrd="0" presId="urn:microsoft.com/office/officeart/2005/8/layout/process5"/>
    <dgm:cxn modelId="{799E3146-00F0-45BF-B40C-D8C686B1BE83}" type="presOf" srcId="{82784CD7-F3E5-46DB-B749-FD55B6EDCDF4}" destId="{8FA5D2A3-F6ED-4435-AFAC-9C426654EF1A}" srcOrd="0" destOrd="0" presId="urn:microsoft.com/office/officeart/2005/8/layout/process5"/>
    <dgm:cxn modelId="{77DA8280-02F8-4584-99BA-0237CAA15134}" type="presOf" srcId="{1BCA772D-0E73-4E0A-B5F0-C1CFCE8EC85B}" destId="{80040C3C-16F6-4D98-A4CF-5DC38104F27D}" srcOrd="0" destOrd="0" presId="urn:microsoft.com/office/officeart/2005/8/layout/process5"/>
    <dgm:cxn modelId="{F3759B47-7567-40B5-8611-068646F83495}" srcId="{82784CD7-F3E5-46DB-B749-FD55B6EDCDF4}" destId="{0793EBC7-75E8-4D78-97F6-7CFA84B4C9DB}" srcOrd="3" destOrd="0" parTransId="{6F5AE15C-289F-4E9B-82A0-ACB921E7E80A}" sibTransId="{584767BE-0472-42A8-984F-9BB2DE7F79CB}"/>
    <dgm:cxn modelId="{33B915C3-609F-4247-86D0-BB266486AC18}" type="presOf" srcId="{8EE5FA2D-C823-42B7-BC10-944523F3FD97}" destId="{861EE6B2-4165-4854-922D-394F7307CD5C}" srcOrd="1" destOrd="0" presId="urn:microsoft.com/office/officeart/2005/8/layout/process5"/>
    <dgm:cxn modelId="{E0C7B1AC-5999-4104-9D1C-D5600109DBEA}" type="presOf" srcId="{EA7C3A3C-0F69-45DE-AAE9-A5A5FF003F7D}" destId="{BAD37F8D-9A27-4B74-AF03-100A7427FF21}" srcOrd="0" destOrd="0" presId="urn:microsoft.com/office/officeart/2005/8/layout/process5"/>
    <dgm:cxn modelId="{E453B384-5F6F-425A-918B-345B815C6C1C}" type="presOf" srcId="{2FFCF3DE-0C62-4B56-8FA6-CE83BE76CB14}" destId="{31577209-1704-4582-8F97-577AB2853902}" srcOrd="0" destOrd="0" presId="urn:microsoft.com/office/officeart/2005/8/layout/process5"/>
    <dgm:cxn modelId="{DCF228F9-0260-4B70-82A1-1BA4624F5AC1}" type="presOf" srcId="{C28D2823-C795-4991-A560-E0C8083988BA}" destId="{6912CC87-C709-4636-8A4D-AA0C6E461181}" srcOrd="1" destOrd="0" presId="urn:microsoft.com/office/officeart/2005/8/layout/process5"/>
    <dgm:cxn modelId="{13F5D4F9-195A-44B1-9312-5327C8FA2E84}" srcId="{82784CD7-F3E5-46DB-B749-FD55B6EDCDF4}" destId="{B9929A16-EFE2-4465-A2B5-BEE1F9F41096}" srcOrd="6" destOrd="0" parTransId="{4789C419-920D-486C-9971-FD6B08DB97AE}" sibTransId="{E79A80DB-17BB-46FE-83ED-0F7CE222CBC3}"/>
    <dgm:cxn modelId="{D86F1A07-79FF-4E98-8497-1BF927791383}" type="presOf" srcId="{3B77D87B-8537-49A3-B243-09D5BBB016FF}" destId="{2CF92E46-6038-4F9F-8DCA-4ED459946884}" srcOrd="1" destOrd="0" presId="urn:microsoft.com/office/officeart/2005/8/layout/process5"/>
    <dgm:cxn modelId="{2B938275-3DE2-471A-BAF8-4E958B91C926}" type="presOf" srcId="{1BCA772D-0E73-4E0A-B5F0-C1CFCE8EC85B}" destId="{E272BF51-465B-4172-BA6D-656D41418B0B}" srcOrd="1" destOrd="0" presId="urn:microsoft.com/office/officeart/2005/8/layout/process5"/>
    <dgm:cxn modelId="{506CB13A-D4AD-48F3-8DCE-69B037B24BDC}" type="presOf" srcId="{E79A80DB-17BB-46FE-83ED-0F7CE222CBC3}" destId="{845A6D2E-8C74-4EB9-927B-3685CB523B82}" srcOrd="0" destOrd="0" presId="urn:microsoft.com/office/officeart/2005/8/layout/process5"/>
    <dgm:cxn modelId="{FA711234-65BF-4865-9004-03149D60D92C}" type="presOf" srcId="{BC32C8B9-B176-4898-82FC-91E5C7F565EC}" destId="{7E4F23CB-E141-46DC-968A-5A5AC6872CA6}" srcOrd="1" destOrd="0" presId="urn:microsoft.com/office/officeart/2005/8/layout/process5"/>
    <dgm:cxn modelId="{9F494726-7D4B-4EC6-8C53-867FF1CACD98}" type="presOf" srcId="{B9929A16-EFE2-4465-A2B5-BEE1F9F41096}" destId="{650153B4-D367-4D21-BB22-0FF7CA9402D0}" srcOrd="0" destOrd="0" presId="urn:microsoft.com/office/officeart/2005/8/layout/process5"/>
    <dgm:cxn modelId="{7D769A5B-E37B-41FF-9F53-6F621FA2DC5A}" srcId="{82784CD7-F3E5-46DB-B749-FD55B6EDCDF4}" destId="{EA7C3A3C-0F69-45DE-AAE9-A5A5FF003F7D}" srcOrd="7" destOrd="0" parTransId="{F402162E-EE7A-469C-B52E-560D68E50F7D}" sibTransId="{D8712922-3308-4356-831D-49315B16A338}"/>
    <dgm:cxn modelId="{841EF41C-CB10-4125-A6C5-262CE31AD019}" type="presOf" srcId="{B6EDE890-715F-4D2F-9396-8052C0E3FEBD}" destId="{5FAAB2F0-A4FE-43D2-9D5C-18EB331AEAF5}" srcOrd="0" destOrd="0" presId="urn:microsoft.com/office/officeart/2005/8/layout/process5"/>
    <dgm:cxn modelId="{316AB770-56E4-4E15-845D-05116F30A421}" srcId="{82784CD7-F3E5-46DB-B749-FD55B6EDCDF4}" destId="{69F263B8-EAAE-4E68-86A8-B28D91A55262}" srcOrd="12" destOrd="0" parTransId="{EE2B108F-B800-4766-A8EE-6FB62EDAFE2C}" sibTransId="{8EE5FA2D-C823-42B7-BC10-944523F3FD97}"/>
    <dgm:cxn modelId="{922F0D05-BBF8-4461-AB09-F6134F0AF54A}" type="presOf" srcId="{BC32C8B9-B176-4898-82FC-91E5C7F565EC}" destId="{E79BCAC1-9DB4-4FF2-BE39-460507AB6795}" srcOrd="0" destOrd="0" presId="urn:microsoft.com/office/officeart/2005/8/layout/process5"/>
    <dgm:cxn modelId="{51E47E31-C1B0-4C0F-AE37-7A919316DF1D}" type="presOf" srcId="{85584626-4CA7-4C54-A709-F4F63BECB23F}" destId="{DF942CB8-FA62-4D56-9311-ECC529DD5AC7}" srcOrd="1" destOrd="0" presId="urn:microsoft.com/office/officeart/2005/8/layout/process5"/>
    <dgm:cxn modelId="{6C7A6DD4-3067-4A4E-83D5-930898744BF2}" type="presOf" srcId="{83C52DB1-1018-47C7-B3D3-CC30BA256798}" destId="{A774221F-B1B5-4DFE-B14B-185F7BDDBA8F}" srcOrd="1" destOrd="0" presId="urn:microsoft.com/office/officeart/2005/8/layout/process5"/>
    <dgm:cxn modelId="{04621A47-21CB-4ED0-8455-09BCDE3F8826}" type="presOf" srcId="{7E44ADF0-15D2-4825-A45C-FE0F0A7C9FA9}" destId="{16CE6C3C-F623-40A4-9055-A15E8BA4527C}" srcOrd="0" destOrd="0" presId="urn:microsoft.com/office/officeart/2005/8/layout/process5"/>
    <dgm:cxn modelId="{474B0B6C-D238-42D3-99FD-3C82ACDB50BA}" srcId="{82784CD7-F3E5-46DB-B749-FD55B6EDCDF4}" destId="{4335F1A8-4521-43DC-B3B4-33B9664DF1FF}" srcOrd="5" destOrd="0" parTransId="{40E4902F-5F4D-4211-B17B-4D52E7C616B8}" sibTransId="{BC32C8B9-B176-4898-82FC-91E5C7F565EC}"/>
    <dgm:cxn modelId="{9E9EC648-C4DA-413E-B337-08A812E8B1D0}" type="presOf" srcId="{E07909FB-B604-4160-9324-B8763131FCC9}" destId="{DFF595A6-5601-4AFB-A3C2-A2BC9514BBA2}" srcOrd="1" destOrd="0" presId="urn:microsoft.com/office/officeart/2005/8/layout/process5"/>
    <dgm:cxn modelId="{609210C0-C2A4-43FF-BF85-65F87CDAC108}" type="presOf" srcId="{D74F9824-65F6-4BBD-9E17-7262603AA1D4}" destId="{DC1A2B29-423A-4026-A852-519D64961AC1}" srcOrd="1" destOrd="0" presId="urn:microsoft.com/office/officeart/2005/8/layout/process5"/>
    <dgm:cxn modelId="{14BA737F-24EB-434E-8FB3-EC3B17E4C637}" type="presOf" srcId="{85584626-4CA7-4C54-A709-F4F63BECB23F}" destId="{F0A4CF6D-BF2D-45FF-AD10-A40FA3E649A3}" srcOrd="0" destOrd="0" presId="urn:microsoft.com/office/officeart/2005/8/layout/process5"/>
    <dgm:cxn modelId="{ECC9CC30-CCFC-4606-8CB5-1B290803CBB3}" srcId="{82784CD7-F3E5-46DB-B749-FD55B6EDCDF4}" destId="{505A9DF9-9E9C-4CAA-874F-8476CA181757}" srcOrd="9" destOrd="0" parTransId="{3D5B8B8A-090F-4ACF-AEA0-D7CF5EF53367}" sibTransId="{D74F9824-65F6-4BBD-9E17-7262603AA1D4}"/>
    <dgm:cxn modelId="{5E0714B8-490A-4728-8C22-ECB80284DF30}" srcId="{82784CD7-F3E5-46DB-B749-FD55B6EDCDF4}" destId="{2FFCF3DE-0C62-4B56-8FA6-CE83BE76CB14}" srcOrd="11" destOrd="0" parTransId="{1BDCB37F-98B6-4ABA-B972-4066678CDE30}" sibTransId="{16F6E617-DD66-4BCE-A479-5B0B7C448204}"/>
    <dgm:cxn modelId="{494EC9CA-4451-4CDB-A2C3-4B2E05BBBCA5}" srcId="{82784CD7-F3E5-46DB-B749-FD55B6EDCDF4}" destId="{FEB0C6DD-AB69-46ED-8423-AEDCF8866C22}" srcOrd="1" destOrd="0" parTransId="{1D15353C-2350-4D8A-AE2A-0B5690B30433}" sibTransId="{1BCA772D-0E73-4E0A-B5F0-C1CFCE8EC85B}"/>
    <dgm:cxn modelId="{B2CA40EA-F6A2-427B-A21C-9EA3B9E0C2A8}" type="presOf" srcId="{69F263B8-EAAE-4E68-86A8-B28D91A55262}" destId="{805B4703-72DC-4BD7-8E1A-6F72D7EEE4E6}" srcOrd="0" destOrd="0" presId="urn:microsoft.com/office/officeart/2005/8/layout/process5"/>
    <dgm:cxn modelId="{A07D9F77-02D8-4FC9-8B1C-93F5893CB2AC}" srcId="{82784CD7-F3E5-46DB-B749-FD55B6EDCDF4}" destId="{B6EDE890-715F-4D2F-9396-8052C0E3FEBD}" srcOrd="2" destOrd="0" parTransId="{C18EB94E-AF3C-4924-88AC-6AA500FA5308}" sibTransId="{85584626-4CA7-4C54-A709-F4F63BECB23F}"/>
    <dgm:cxn modelId="{C42F648C-20F2-437B-9C71-BD50EDA82E8C}" type="presOf" srcId="{505A9DF9-9E9C-4CAA-874F-8476CA181757}" destId="{B09700F3-BAF9-4BA5-A542-BF34693CAED5}" srcOrd="0" destOrd="0" presId="urn:microsoft.com/office/officeart/2005/8/layout/process5"/>
    <dgm:cxn modelId="{57E039F6-DFEB-42D8-BFCA-F6C5A7193134}" type="presOf" srcId="{0793EBC7-75E8-4D78-97F6-7CFA84B4C9DB}" destId="{977B0BD1-05A3-4999-AB34-AB926AA65F43}" srcOrd="0" destOrd="0" presId="urn:microsoft.com/office/officeart/2005/8/layout/process5"/>
    <dgm:cxn modelId="{BBE192C9-B51B-43AE-83DB-115975B66EE7}" srcId="{82784CD7-F3E5-46DB-B749-FD55B6EDCDF4}" destId="{DB3BBD63-1DEB-41A9-B7EE-80B175FD0F07}" srcOrd="0" destOrd="0" parTransId="{62814B43-16CA-4A3A-9113-44FCC1F91EFB}" sibTransId="{3B77D87B-8537-49A3-B243-09D5BBB016FF}"/>
    <dgm:cxn modelId="{00ABF24A-2027-4F81-97E2-B8DB0D9F432E}" type="presParOf" srcId="{8FA5D2A3-F6ED-4435-AFAC-9C426654EF1A}" destId="{7B0C0169-DC96-4B48-BF32-748FA910E73D}" srcOrd="0" destOrd="0" presId="urn:microsoft.com/office/officeart/2005/8/layout/process5"/>
    <dgm:cxn modelId="{42FE5DCB-9DFB-4E2B-A223-BB435C95C78B}" type="presParOf" srcId="{8FA5D2A3-F6ED-4435-AFAC-9C426654EF1A}" destId="{5B561904-F014-43D7-8ACA-CF7C3B71E830}" srcOrd="1" destOrd="0" presId="urn:microsoft.com/office/officeart/2005/8/layout/process5"/>
    <dgm:cxn modelId="{1FD8C68E-2971-481B-AB08-10A6A51C7142}" type="presParOf" srcId="{5B561904-F014-43D7-8ACA-CF7C3B71E830}" destId="{2CF92E46-6038-4F9F-8DCA-4ED459946884}" srcOrd="0" destOrd="0" presId="urn:microsoft.com/office/officeart/2005/8/layout/process5"/>
    <dgm:cxn modelId="{273A87EE-7B3E-40F4-9AC3-6582BB3BE10E}" type="presParOf" srcId="{8FA5D2A3-F6ED-4435-AFAC-9C426654EF1A}" destId="{06EB688C-71C7-4A7B-92C5-151C7A80670D}" srcOrd="2" destOrd="0" presId="urn:microsoft.com/office/officeart/2005/8/layout/process5"/>
    <dgm:cxn modelId="{B64DB37B-0EA8-4923-A19F-A87B6402777E}" type="presParOf" srcId="{8FA5D2A3-F6ED-4435-AFAC-9C426654EF1A}" destId="{80040C3C-16F6-4D98-A4CF-5DC38104F27D}" srcOrd="3" destOrd="0" presId="urn:microsoft.com/office/officeart/2005/8/layout/process5"/>
    <dgm:cxn modelId="{C9C2AC5D-3B38-4D6A-AD73-F25DBFB40555}" type="presParOf" srcId="{80040C3C-16F6-4D98-A4CF-5DC38104F27D}" destId="{E272BF51-465B-4172-BA6D-656D41418B0B}" srcOrd="0" destOrd="0" presId="urn:microsoft.com/office/officeart/2005/8/layout/process5"/>
    <dgm:cxn modelId="{516D1885-6FDC-4B27-8866-3A829B403250}" type="presParOf" srcId="{8FA5D2A3-F6ED-4435-AFAC-9C426654EF1A}" destId="{5FAAB2F0-A4FE-43D2-9D5C-18EB331AEAF5}" srcOrd="4" destOrd="0" presId="urn:microsoft.com/office/officeart/2005/8/layout/process5"/>
    <dgm:cxn modelId="{00201383-E057-451D-AA2B-DE1332F8C06E}" type="presParOf" srcId="{8FA5D2A3-F6ED-4435-AFAC-9C426654EF1A}" destId="{F0A4CF6D-BF2D-45FF-AD10-A40FA3E649A3}" srcOrd="5" destOrd="0" presId="urn:microsoft.com/office/officeart/2005/8/layout/process5"/>
    <dgm:cxn modelId="{244AAB99-BD6B-432D-873D-B76FF09E84CE}" type="presParOf" srcId="{F0A4CF6D-BF2D-45FF-AD10-A40FA3E649A3}" destId="{DF942CB8-FA62-4D56-9311-ECC529DD5AC7}" srcOrd="0" destOrd="0" presId="urn:microsoft.com/office/officeart/2005/8/layout/process5"/>
    <dgm:cxn modelId="{BDE48904-792E-4891-9FDE-2F7C9140D322}" type="presParOf" srcId="{8FA5D2A3-F6ED-4435-AFAC-9C426654EF1A}" destId="{977B0BD1-05A3-4999-AB34-AB926AA65F43}" srcOrd="6" destOrd="0" presId="urn:microsoft.com/office/officeart/2005/8/layout/process5"/>
    <dgm:cxn modelId="{74F54C1B-ACE6-4237-8424-E38498DAEC38}" type="presParOf" srcId="{8FA5D2A3-F6ED-4435-AFAC-9C426654EF1A}" destId="{ACCC4A80-1CA4-4D32-9F2B-1FE8274D39A8}" srcOrd="7" destOrd="0" presId="urn:microsoft.com/office/officeart/2005/8/layout/process5"/>
    <dgm:cxn modelId="{3D71FC76-B53A-467B-9C1F-9C58106DA1DF}" type="presParOf" srcId="{ACCC4A80-1CA4-4D32-9F2B-1FE8274D39A8}" destId="{839DB0EB-9E95-4082-AAD9-166521F9A4FF}" srcOrd="0" destOrd="0" presId="urn:microsoft.com/office/officeart/2005/8/layout/process5"/>
    <dgm:cxn modelId="{60804602-4E17-4D98-828A-D59CB0BA2969}" type="presParOf" srcId="{8FA5D2A3-F6ED-4435-AFAC-9C426654EF1A}" destId="{16CE6C3C-F623-40A4-9055-A15E8BA4527C}" srcOrd="8" destOrd="0" presId="urn:microsoft.com/office/officeart/2005/8/layout/process5"/>
    <dgm:cxn modelId="{CE80C836-6E5D-4E37-BBB3-84CB2BFC6C02}" type="presParOf" srcId="{8FA5D2A3-F6ED-4435-AFAC-9C426654EF1A}" destId="{F0CCC579-E9A8-4739-BF0D-F15F6A8CD928}" srcOrd="9" destOrd="0" presId="urn:microsoft.com/office/officeart/2005/8/layout/process5"/>
    <dgm:cxn modelId="{0095B79A-D6CC-45F7-BBE7-EEC7CB9CBBE6}" type="presParOf" srcId="{F0CCC579-E9A8-4739-BF0D-F15F6A8CD928}" destId="{DFF595A6-5601-4AFB-A3C2-A2BC9514BBA2}" srcOrd="0" destOrd="0" presId="urn:microsoft.com/office/officeart/2005/8/layout/process5"/>
    <dgm:cxn modelId="{DD1DFE53-2B80-4619-AAAF-2974015DD429}" type="presParOf" srcId="{8FA5D2A3-F6ED-4435-AFAC-9C426654EF1A}" destId="{97654CDB-60C8-4E14-8817-2B5D0824667E}" srcOrd="10" destOrd="0" presId="urn:microsoft.com/office/officeart/2005/8/layout/process5"/>
    <dgm:cxn modelId="{003E2454-5A17-41CF-A020-4CCBED2B1E70}" type="presParOf" srcId="{8FA5D2A3-F6ED-4435-AFAC-9C426654EF1A}" destId="{E79BCAC1-9DB4-4FF2-BE39-460507AB6795}" srcOrd="11" destOrd="0" presId="urn:microsoft.com/office/officeart/2005/8/layout/process5"/>
    <dgm:cxn modelId="{E412EFC1-8097-40BD-A11C-33A54584F107}" type="presParOf" srcId="{E79BCAC1-9DB4-4FF2-BE39-460507AB6795}" destId="{7E4F23CB-E141-46DC-968A-5A5AC6872CA6}" srcOrd="0" destOrd="0" presId="urn:microsoft.com/office/officeart/2005/8/layout/process5"/>
    <dgm:cxn modelId="{CCBCDCF8-8240-4E77-9CF3-5708A85DE2AB}" type="presParOf" srcId="{8FA5D2A3-F6ED-4435-AFAC-9C426654EF1A}" destId="{650153B4-D367-4D21-BB22-0FF7CA9402D0}" srcOrd="12" destOrd="0" presId="urn:microsoft.com/office/officeart/2005/8/layout/process5"/>
    <dgm:cxn modelId="{D8727BCB-244C-4965-956D-8BE7D8FAACCF}" type="presParOf" srcId="{8FA5D2A3-F6ED-4435-AFAC-9C426654EF1A}" destId="{845A6D2E-8C74-4EB9-927B-3685CB523B82}" srcOrd="13" destOrd="0" presId="urn:microsoft.com/office/officeart/2005/8/layout/process5"/>
    <dgm:cxn modelId="{C5713685-BA93-4CB5-A881-0E7A7DCCE3C8}" type="presParOf" srcId="{845A6D2E-8C74-4EB9-927B-3685CB523B82}" destId="{C74AC5C0-68CB-4285-819A-BB17C958DC70}" srcOrd="0" destOrd="0" presId="urn:microsoft.com/office/officeart/2005/8/layout/process5"/>
    <dgm:cxn modelId="{C7024B1E-1F5D-4A2C-AF9A-8C84F9DCCFB9}" type="presParOf" srcId="{8FA5D2A3-F6ED-4435-AFAC-9C426654EF1A}" destId="{BAD37F8D-9A27-4B74-AF03-100A7427FF21}" srcOrd="14" destOrd="0" presId="urn:microsoft.com/office/officeart/2005/8/layout/process5"/>
    <dgm:cxn modelId="{179EC20F-5132-49E5-8A2E-A9B1AA50DF61}" type="presParOf" srcId="{8FA5D2A3-F6ED-4435-AFAC-9C426654EF1A}" destId="{37A4725F-FC41-461B-A504-256558168D5E}" srcOrd="15" destOrd="0" presId="urn:microsoft.com/office/officeart/2005/8/layout/process5"/>
    <dgm:cxn modelId="{98E68A44-E6E3-4990-B0F4-EE1FAD0340C1}" type="presParOf" srcId="{37A4725F-FC41-461B-A504-256558168D5E}" destId="{3B78576B-33A3-4A62-8BF7-8B857A32B3BD}" srcOrd="0" destOrd="0" presId="urn:microsoft.com/office/officeart/2005/8/layout/process5"/>
    <dgm:cxn modelId="{35833CB2-3486-42B9-8B2B-DBF67DA3BD74}" type="presParOf" srcId="{8FA5D2A3-F6ED-4435-AFAC-9C426654EF1A}" destId="{C1FCB93E-370B-4B34-BA3A-0E8D8C9A6579}" srcOrd="16" destOrd="0" presId="urn:microsoft.com/office/officeart/2005/8/layout/process5"/>
    <dgm:cxn modelId="{7975F6F1-8CC4-4313-8D8E-947A117FA07C}" type="presParOf" srcId="{8FA5D2A3-F6ED-4435-AFAC-9C426654EF1A}" destId="{7EC65871-ED13-4B68-B985-D3FFFFAB665C}" srcOrd="17" destOrd="0" presId="urn:microsoft.com/office/officeart/2005/8/layout/process5"/>
    <dgm:cxn modelId="{582BA8C0-FAF4-45A6-B945-8661C519CD1D}" type="presParOf" srcId="{7EC65871-ED13-4B68-B985-D3FFFFAB665C}" destId="{A774221F-B1B5-4DFE-B14B-185F7BDDBA8F}" srcOrd="0" destOrd="0" presId="urn:microsoft.com/office/officeart/2005/8/layout/process5"/>
    <dgm:cxn modelId="{7C1CD46F-9085-44BC-908F-26C60B7EFA4F}" type="presParOf" srcId="{8FA5D2A3-F6ED-4435-AFAC-9C426654EF1A}" destId="{B09700F3-BAF9-4BA5-A542-BF34693CAED5}" srcOrd="18" destOrd="0" presId="urn:microsoft.com/office/officeart/2005/8/layout/process5"/>
    <dgm:cxn modelId="{1D47EB06-9620-451F-A6DF-8F5B70413A15}" type="presParOf" srcId="{8FA5D2A3-F6ED-4435-AFAC-9C426654EF1A}" destId="{841CFEAC-B454-410A-B187-90EA7DCBDAF1}" srcOrd="19" destOrd="0" presId="urn:microsoft.com/office/officeart/2005/8/layout/process5"/>
    <dgm:cxn modelId="{818CC6FA-9287-4BBD-A425-D0678AFC9432}" type="presParOf" srcId="{841CFEAC-B454-410A-B187-90EA7DCBDAF1}" destId="{DC1A2B29-423A-4026-A852-519D64961AC1}" srcOrd="0" destOrd="0" presId="urn:microsoft.com/office/officeart/2005/8/layout/process5"/>
    <dgm:cxn modelId="{EBC5A0DA-6CDB-40CE-965C-158A8041487E}" type="presParOf" srcId="{8FA5D2A3-F6ED-4435-AFAC-9C426654EF1A}" destId="{DACE2879-8B2B-4144-A87A-9FC523DDD2B9}" srcOrd="20" destOrd="0" presId="urn:microsoft.com/office/officeart/2005/8/layout/process5"/>
    <dgm:cxn modelId="{ED9A8E92-F3BA-4C9C-A866-921D60E6D7EB}" type="presParOf" srcId="{8FA5D2A3-F6ED-4435-AFAC-9C426654EF1A}" destId="{A16DA249-37FC-47A6-923E-1911AC63B111}" srcOrd="21" destOrd="0" presId="urn:microsoft.com/office/officeart/2005/8/layout/process5"/>
    <dgm:cxn modelId="{0AA911BD-326E-46EF-9F19-F0C0C2AEC81C}" type="presParOf" srcId="{A16DA249-37FC-47A6-923E-1911AC63B111}" destId="{259C90BC-FEE7-47E3-B831-41EC737703E3}" srcOrd="0" destOrd="0" presId="urn:microsoft.com/office/officeart/2005/8/layout/process5"/>
    <dgm:cxn modelId="{D934CD83-8015-4566-8441-49DDB2DB3268}" type="presParOf" srcId="{8FA5D2A3-F6ED-4435-AFAC-9C426654EF1A}" destId="{31577209-1704-4582-8F97-577AB2853902}" srcOrd="22" destOrd="0" presId="urn:microsoft.com/office/officeart/2005/8/layout/process5"/>
    <dgm:cxn modelId="{0777A7DF-0902-4F11-B7C4-A0B34113C227}" type="presParOf" srcId="{8FA5D2A3-F6ED-4435-AFAC-9C426654EF1A}" destId="{1FDD53DB-9613-4570-8BD1-C0DC37BDCC66}" srcOrd="23" destOrd="0" presId="urn:microsoft.com/office/officeart/2005/8/layout/process5"/>
    <dgm:cxn modelId="{D3362D91-D355-4AC3-8687-927694EB8828}" type="presParOf" srcId="{1FDD53DB-9613-4570-8BD1-C0DC37BDCC66}" destId="{E3E678D4-8302-4AA4-8324-F4A393B483C6}" srcOrd="0" destOrd="0" presId="urn:microsoft.com/office/officeart/2005/8/layout/process5"/>
    <dgm:cxn modelId="{8CB7095C-312B-4E1F-9774-0BD734348456}" type="presParOf" srcId="{8FA5D2A3-F6ED-4435-AFAC-9C426654EF1A}" destId="{805B4703-72DC-4BD7-8E1A-6F72D7EEE4E6}" srcOrd="24" destOrd="0" presId="urn:microsoft.com/office/officeart/2005/8/layout/process5"/>
    <dgm:cxn modelId="{E1C61D8C-90BD-404A-BE66-743673232C15}" type="presParOf" srcId="{8FA5D2A3-F6ED-4435-AFAC-9C426654EF1A}" destId="{7863216F-72E4-4A8F-9A59-655097F2CF77}" srcOrd="25" destOrd="0" presId="urn:microsoft.com/office/officeart/2005/8/layout/process5"/>
    <dgm:cxn modelId="{E3755FB4-B6A1-444D-B95B-B376A502956C}" type="presParOf" srcId="{7863216F-72E4-4A8F-9A59-655097F2CF77}" destId="{861EE6B2-4165-4854-922D-394F7307CD5C}" srcOrd="0" destOrd="0" presId="urn:microsoft.com/office/officeart/2005/8/layout/process5"/>
    <dgm:cxn modelId="{6CE6D614-C262-4633-92B3-A3C2B8F15408}" type="presParOf" srcId="{8FA5D2A3-F6ED-4435-AFAC-9C426654EF1A}" destId="{CA6CEAA5-091B-4069-AD46-0E9D829D48F9}" srcOrd="26" destOrd="0" presId="urn:microsoft.com/office/officeart/2005/8/layout/process5"/>
    <dgm:cxn modelId="{D694809E-064A-48B7-AAA6-672B52ECEF23}" type="presParOf" srcId="{8FA5D2A3-F6ED-4435-AFAC-9C426654EF1A}" destId="{BE1E5533-5771-49D4-9426-9A3B2D2478B5}" srcOrd="27" destOrd="0" presId="urn:microsoft.com/office/officeart/2005/8/layout/process5"/>
    <dgm:cxn modelId="{3F631659-FE8E-41EA-AF9A-9C385AA3BC9E}" type="presParOf" srcId="{BE1E5533-5771-49D4-9426-9A3B2D2478B5}" destId="{B3547024-93C6-43F4-9589-F5D44FAF163F}" srcOrd="0" destOrd="0" presId="urn:microsoft.com/office/officeart/2005/8/layout/process5"/>
    <dgm:cxn modelId="{66CFBDCA-3761-49CD-BF07-6EE1772475BA}" type="presParOf" srcId="{8FA5D2A3-F6ED-4435-AFAC-9C426654EF1A}" destId="{27A2391E-8DB3-4CF1-A55B-F627C433ACC6}" srcOrd="28" destOrd="0" presId="urn:microsoft.com/office/officeart/2005/8/layout/process5"/>
    <dgm:cxn modelId="{9A9B4A28-A230-45E9-8754-F482014541A2}" type="presParOf" srcId="{8FA5D2A3-F6ED-4435-AFAC-9C426654EF1A}" destId="{113F5F42-A427-44C5-8703-0B4B9D23F869}" srcOrd="29" destOrd="0" presId="urn:microsoft.com/office/officeart/2005/8/layout/process5"/>
    <dgm:cxn modelId="{6DC8F97A-3358-41EB-A7D5-D674A23A9E9A}" type="presParOf" srcId="{113F5F42-A427-44C5-8703-0B4B9D23F869}" destId="{6912CC87-C709-4636-8A4D-AA0C6E461181}" srcOrd="0" destOrd="0" presId="urn:microsoft.com/office/officeart/2005/8/layout/process5"/>
    <dgm:cxn modelId="{98333FE7-B70A-4404-8EDA-178B93C84CA9}" type="presParOf" srcId="{8FA5D2A3-F6ED-4435-AFAC-9C426654EF1A}" destId="{4A77E431-73C8-4044-BBFA-A484BB7D9CFD}" srcOrd="30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A62BA-AD8F-4D2F-8F99-C9CD2C669ED3}" type="datetimeFigureOut">
              <a:rPr lang="en-US" smtClean="0"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B9967-F3D7-4916-9EDF-2CC60B5EC9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True Meaning of Christmas = Syncretism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447800"/>
          <a:ext cx="8763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True Meaning of Christmas = Syncretism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Ryan Cragun</dc:creator>
  <cp:lastModifiedBy>Ryan Cragun</cp:lastModifiedBy>
  <cp:revision>11</cp:revision>
  <dcterms:created xsi:type="dcterms:W3CDTF">2008-12-16T14:58:17Z</dcterms:created>
  <dcterms:modified xsi:type="dcterms:W3CDTF">2008-12-16T16:31:24Z</dcterms:modified>
</cp:coreProperties>
</file>